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7712" autoAdjust="0"/>
  </p:normalViewPr>
  <p:slideViewPr>
    <p:cSldViewPr snapToGrid="0">
      <p:cViewPr varScale="1">
        <p:scale>
          <a:sx n="72" d="100"/>
          <a:sy n="72" d="100"/>
        </p:scale>
        <p:origin x="101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lso Poderoso" userId="57f6c81039967de0" providerId="LiveId" clId="{473F6C91-BB10-4A4A-8499-60877DCB5ECB}"/>
    <pc:docChg chg="custSel modSld">
      <pc:chgData name="Celso Poderoso" userId="57f6c81039967de0" providerId="LiveId" clId="{473F6C91-BB10-4A4A-8499-60877DCB5ECB}" dt="2022-05-23T16:13:27.472" v="378" actId="20577"/>
      <pc:docMkLst>
        <pc:docMk/>
      </pc:docMkLst>
      <pc:sldChg chg="modNotesTx">
        <pc:chgData name="Celso Poderoso" userId="57f6c81039967de0" providerId="LiveId" clId="{473F6C91-BB10-4A4A-8499-60877DCB5ECB}" dt="2022-05-23T15:03:17.536" v="80" actId="20577"/>
        <pc:sldMkLst>
          <pc:docMk/>
          <pc:sldMk cId="3364448028" sldId="260"/>
        </pc:sldMkLst>
      </pc:sldChg>
      <pc:sldChg chg="modNotesTx">
        <pc:chgData name="Celso Poderoso" userId="57f6c81039967de0" providerId="LiveId" clId="{473F6C91-BB10-4A4A-8499-60877DCB5ECB}" dt="2022-05-23T16:13:27.472" v="378" actId="20577"/>
        <pc:sldMkLst>
          <pc:docMk/>
          <pc:sldMk cId="176801487" sldId="262"/>
        </pc:sldMkLst>
      </pc:sldChg>
    </pc:docChg>
  </pc:docChgLst>
</pc:chgInfo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CA7B9-BA90-48E8-8A19-1DFEEE99802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DDEC6-6A3E-4AB7-B66D-C5D56E8ED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58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DDEC6-6A3E-4AB7-B66D-C5D56E8ED9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35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DDEC6-6A3E-4AB7-B66D-C5D56E8ED9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09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Citizen Data </a:t>
            </a:r>
            <a:r>
              <a:rPr lang="pt-BR" dirty="0" err="1"/>
              <a:t>Scientist</a:t>
            </a:r>
            <a:endParaRPr lang="pt-BR" dirty="0"/>
          </a:p>
          <a:p>
            <a:r>
              <a:rPr lang="pt-BR" dirty="0"/>
              <a:t>Self-service </a:t>
            </a:r>
            <a:r>
              <a:rPr lang="pt-BR" dirty="0" err="1"/>
              <a:t>Analytics</a:t>
            </a:r>
            <a:endParaRPr lang="pt-BR" dirty="0"/>
          </a:p>
          <a:p>
            <a:r>
              <a:rPr lang="pt-BR" dirty="0"/>
              <a:t>Core Data Management </a:t>
            </a:r>
            <a:r>
              <a:rPr lang="pt-BR" dirty="0" err="1"/>
              <a:t>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DDEC6-6A3E-4AB7-B66D-C5D56E8ED9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11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Read</a:t>
            </a:r>
            <a:r>
              <a:rPr lang="pt-BR" dirty="0"/>
              <a:t> Data &gt;&gt; </a:t>
            </a:r>
            <a:r>
              <a:rPr lang="pt-BR" dirty="0" err="1"/>
              <a:t>Communicating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Data &gt;&gt; </a:t>
            </a:r>
            <a:r>
              <a:rPr lang="pt-BR" dirty="0" err="1"/>
              <a:t>Working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Data</a:t>
            </a:r>
          </a:p>
          <a:p>
            <a:endParaRPr lang="pt-BR" dirty="0"/>
          </a:p>
          <a:p>
            <a:r>
              <a:rPr lang="pt-BR" dirty="0" err="1"/>
              <a:t>Statistical</a:t>
            </a:r>
            <a:r>
              <a:rPr lang="pt-BR" dirty="0"/>
              <a:t> </a:t>
            </a:r>
            <a:r>
              <a:rPr lang="pt-BR" dirty="0" err="1"/>
              <a:t>Literacy</a:t>
            </a:r>
            <a:r>
              <a:rPr lang="pt-BR" dirty="0"/>
              <a:t> &gt; </a:t>
            </a:r>
            <a:r>
              <a:rPr lang="pt-BR" dirty="0" err="1"/>
              <a:t>Computational</a:t>
            </a:r>
            <a:r>
              <a:rPr lang="pt-BR" dirty="0"/>
              <a:t> Skills &gt; </a:t>
            </a:r>
            <a:r>
              <a:rPr lang="pt-BR" dirty="0" err="1"/>
              <a:t>Visualization</a:t>
            </a:r>
            <a:r>
              <a:rPr lang="pt-BR" dirty="0"/>
              <a:t> </a:t>
            </a:r>
            <a:r>
              <a:rPr lang="pt-BR" dirty="0" err="1"/>
              <a:t>Literacy</a:t>
            </a:r>
            <a:r>
              <a:rPr lang="pt-BR" dirty="0"/>
              <a:t> &gt; Digital </a:t>
            </a:r>
            <a:r>
              <a:rPr lang="pt-BR" dirty="0" err="1"/>
              <a:t>Literacy</a:t>
            </a:r>
            <a:r>
              <a:rPr lang="pt-BR" dirty="0"/>
              <a:t> &gt; </a:t>
            </a:r>
            <a:r>
              <a:rPr lang="pt-BR" dirty="0" err="1"/>
              <a:t>Critical</a:t>
            </a:r>
            <a:r>
              <a:rPr lang="pt-BR" dirty="0"/>
              <a:t> </a:t>
            </a:r>
            <a:r>
              <a:rPr lang="pt-BR" dirty="0" err="1"/>
              <a:t>Thinking</a:t>
            </a:r>
            <a:r>
              <a:rPr lang="pt-BR" dirty="0"/>
              <a:t> &gt; </a:t>
            </a:r>
            <a:r>
              <a:rPr lang="pt-BR" dirty="0" err="1"/>
              <a:t>Ethical</a:t>
            </a:r>
            <a:r>
              <a:rPr lang="pt-BR" dirty="0"/>
              <a:t> / Legal  </a:t>
            </a:r>
            <a:r>
              <a:rPr lang="pt-BR" dirty="0" err="1"/>
              <a:t>Literacy</a:t>
            </a:r>
            <a:r>
              <a:rPr lang="pt-BR" dirty="0"/>
              <a:t> &gt; Disciplina-</a:t>
            </a:r>
            <a:r>
              <a:rPr lang="pt-BR" dirty="0" err="1"/>
              <a:t>specific</a:t>
            </a:r>
            <a:r>
              <a:rPr lang="pt-BR" dirty="0"/>
              <a:t> </a:t>
            </a:r>
            <a:r>
              <a:rPr lang="pt-BR" dirty="0" err="1"/>
              <a:t>Literacy</a:t>
            </a:r>
            <a:endParaRPr lang="pt-BR" dirty="0"/>
          </a:p>
          <a:p>
            <a:endParaRPr lang="pt-BR" dirty="0"/>
          </a:p>
          <a:p>
            <a:r>
              <a:rPr lang="pt-BR" dirty="0"/>
              <a:t>Bias &amp; </a:t>
            </a:r>
            <a:r>
              <a:rPr lang="pt-BR" dirty="0" err="1"/>
              <a:t>Fallacies</a:t>
            </a:r>
            <a:r>
              <a:rPr lang="pt-BR" dirty="0"/>
              <a:t> + Data Fundamentals + </a:t>
            </a:r>
            <a:r>
              <a:rPr lang="pt-BR" dirty="0" err="1"/>
              <a:t>Analytical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+ </a:t>
            </a:r>
            <a:r>
              <a:rPr lang="pt-BR" dirty="0" err="1"/>
              <a:t>Probability</a:t>
            </a:r>
            <a:r>
              <a:rPr lang="pt-BR" dirty="0"/>
              <a:t> &amp; </a:t>
            </a:r>
            <a:r>
              <a:rPr lang="pt-BR" dirty="0" err="1"/>
              <a:t>Uncertanty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DDEC6-6A3E-4AB7-B66D-C5D56E8ED9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00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ML </a:t>
            </a:r>
            <a:r>
              <a:rPr lang="pt-BR" dirty="0" err="1"/>
              <a:t>and</a:t>
            </a:r>
            <a:r>
              <a:rPr lang="pt-BR" dirty="0"/>
              <a:t> AI </a:t>
            </a:r>
            <a:r>
              <a:rPr lang="pt-BR" dirty="0" err="1"/>
              <a:t>goals</a:t>
            </a:r>
            <a:r>
              <a:rPr lang="pt-BR" dirty="0"/>
              <a:t>: </a:t>
            </a:r>
            <a:r>
              <a:rPr lang="pt-BR" dirty="0" err="1"/>
              <a:t>assertivity</a:t>
            </a:r>
            <a:r>
              <a:rPr lang="pt-BR" dirty="0"/>
              <a:t> </a:t>
            </a:r>
            <a:r>
              <a:rPr lang="pt-BR" dirty="0" err="1"/>
              <a:t>difference</a:t>
            </a:r>
            <a:r>
              <a:rPr lang="pt-BR" dirty="0"/>
              <a:t>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predictions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AI </a:t>
            </a:r>
            <a:r>
              <a:rPr lang="pt-BR" dirty="0" err="1"/>
              <a:t>predictions</a:t>
            </a:r>
            <a:r>
              <a:rPr lang="pt-BR" dirty="0"/>
              <a:t>.</a:t>
            </a:r>
          </a:p>
          <a:p>
            <a:r>
              <a:rPr lang="pt-BR" dirty="0" err="1"/>
              <a:t>Insurance</a:t>
            </a:r>
            <a:r>
              <a:rPr lang="pt-BR" dirty="0"/>
              <a:t> </a:t>
            </a:r>
            <a:r>
              <a:rPr lang="pt-BR" dirty="0" err="1"/>
              <a:t>fraud</a:t>
            </a:r>
            <a:r>
              <a:rPr lang="pt-BR" dirty="0"/>
              <a:t> case</a:t>
            </a:r>
          </a:p>
          <a:p>
            <a:endParaRPr lang="pt-BR" dirty="0"/>
          </a:p>
          <a:p>
            <a:r>
              <a:rPr lang="pt-BR" dirty="0"/>
              <a:t>2022.05.23: Gato, from Google </a:t>
            </a:r>
            <a:r>
              <a:rPr lang="pt-BR" dirty="0" err="1"/>
              <a:t>Lab</a:t>
            </a:r>
            <a:r>
              <a:rPr lang="pt-BR" dirty="0"/>
              <a:t>, </a:t>
            </a:r>
            <a:r>
              <a:rPr lang="pt-BR" dirty="0" err="1"/>
              <a:t>capable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play Atari, </a:t>
            </a:r>
            <a:r>
              <a:rPr lang="pt-BR" dirty="0" err="1"/>
              <a:t>caption</a:t>
            </a:r>
            <a:r>
              <a:rPr lang="pt-BR" dirty="0"/>
              <a:t> </a:t>
            </a:r>
            <a:r>
              <a:rPr lang="pt-BR" dirty="0" err="1"/>
              <a:t>images</a:t>
            </a:r>
            <a:r>
              <a:rPr lang="pt-BR" dirty="0"/>
              <a:t>, chat </a:t>
            </a:r>
            <a:r>
              <a:rPr lang="pt-BR" dirty="0" err="1"/>
              <a:t>and</a:t>
            </a:r>
            <a:r>
              <a:rPr lang="pt-BR" dirty="0"/>
              <a:t> move </a:t>
            </a:r>
            <a:r>
              <a:rPr lang="pt-BR" dirty="0" err="1"/>
              <a:t>robot</a:t>
            </a:r>
            <a:r>
              <a:rPr lang="pt-BR" dirty="0"/>
              <a:t> Arms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others</a:t>
            </a:r>
            <a:r>
              <a:rPr lang="pt-BR" dirty="0"/>
              <a:t>. Open path </a:t>
            </a:r>
            <a:r>
              <a:rPr lang="pt-BR" dirty="0" err="1"/>
              <a:t>to</a:t>
            </a:r>
            <a:r>
              <a:rPr lang="pt-BR" dirty="0"/>
              <a:t> AGI (Artificial General </a:t>
            </a:r>
            <a:r>
              <a:rPr lang="pt-BR" dirty="0" err="1"/>
              <a:t>Intelligence</a:t>
            </a:r>
            <a:r>
              <a:rPr lang="pt-BR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DDEC6-6A3E-4AB7-B66D-C5D56E8ED9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0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B29BE-79CE-FB78-8C96-A79D985C5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EFB746-928F-0131-8DF3-697AD97FA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F34F2-343D-C999-BC14-277615EE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B6A81-03B4-3EDD-E19E-45FFDCF03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45DCA-8078-EFEF-6A3D-E89C1F7A3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33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1B22-0783-CF6C-6FEC-B5F0480D2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1BD66-0492-7834-C8A5-32A899AC5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AB58C-63B8-ACA9-06AD-0AC392730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6930C-55D7-644E-FCA2-F561275FC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439F5-42C7-CC8F-A58B-CCA11E7AD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03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C44577-E888-A99B-BE86-42AE024FC3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53356-D5CE-B863-9EE0-ED15658173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AF6F3-7BDC-74E4-E432-9B832D24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1F263-E1E2-8E99-1ED3-0457AE4EF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80A16-2B92-3A49-1360-5DCF6F0A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6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DBDA4-0B35-E61E-B63B-7DEF41F8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E468-E9B4-451C-07AC-D34E273C8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CFA6D-7A00-2BAD-4CC0-FD71B0657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BEBFE-FB33-0593-354B-ABBCC6B37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8ADB3-B7DC-A038-96CF-E364ED8E3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3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C9DCD-70EF-47BE-51CA-F8E54EF82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B1BB2-81B5-311A-39BA-26FC7E1AD9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A2FA7-30F9-00DB-DED4-DBB5FA787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44705-1754-F748-2DC7-0223E809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F9A6-2711-48C0-F1EE-5D6C860A0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9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7103-77DF-08B2-02FE-A5EA6A74E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8420F-10D7-ADCD-F6CE-F713E37A9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0C0FD-AD70-8C3D-9E5F-3D2ED16EB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3FDE8-7B81-9020-E71F-1E0436988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AEDDA-2AAB-F60C-E838-CECF7FC5D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3B19C-E5B5-8865-C66D-144B6EC6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4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19ECE-02D7-D4E1-5286-77DD25E09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B0542-9C78-FBB6-B97F-2B7F8284E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F2F9-B0E2-B048-705E-663FA1FE89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5E3455-5CBE-8A7F-4FE9-7C39E9E6B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E68CAA-62B6-497F-2A39-1D0E99693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16C478-8D30-5F6E-737F-AE7A1530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851DD7-8F1B-418F-A0F8-7CED0533D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DC83C2-C310-DCBA-550A-282C096A2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4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2CE18-44AD-EB49-1ABF-63D95F80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8BE565-6E61-D7C3-01E3-4FC34865E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8E9FC-98AA-9633-D97E-1E68906F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7911E1-30A6-3C31-7D94-E980D010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2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DF9B56-C74D-4076-2E3D-112AF576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553213-41FA-E7A3-0E4C-F5642884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0AB91F-ADB7-180F-56AA-78371630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2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FFFD-A2CB-94AE-D710-A45F4DC5E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FBAFA-68BB-F87F-8ED0-C8CFE074C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C4A833-AEFD-EAD6-DDA7-0A49D0262A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06ED5D-E9D9-B892-2E4D-B65F3541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B7B48-D514-F251-D742-EA0B61BB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C5619-1F2F-23D1-39C3-405FDE42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86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8E874-2A23-8E9E-7EA7-FF35DC960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C1077C-A402-C419-689A-B597475660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126DB5-131A-ECE5-F66E-8AA84AD44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6C250-30EB-F47F-09FD-D57D6363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FBCD94-A121-2BFA-88CB-BB79E26F0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E1261A-4A5F-9632-440D-C7DA80A7C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9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8D384E-F015-92F6-A4CB-FF344884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7EE31-3CE3-A206-A5CA-AD315F5A0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CEC69-B616-7E4C-819C-35BEC5B9AB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5145F-A75D-424D-976B-EB488702D699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8D22B-E930-3722-6508-D28AB4286F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69548-0D90-03A6-B83F-2DFDB1119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C5696-EF11-4829-9705-D84334438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3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148" name="Picture 4" descr="Build an Effective Meeting Agenda Template | WorkPatterns">
            <a:extLst>
              <a:ext uri="{FF2B5EF4-FFF2-40B4-BE49-F238E27FC236}">
                <a16:creationId xmlns:a16="http://schemas.microsoft.com/office/drawing/2014/main" id="{03DB594A-A4D1-3005-10EF-CB86DE9809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5" r="9517"/>
          <a:stretch/>
        </p:blipFill>
        <p:spPr bwMode="auto">
          <a:xfrm>
            <a:off x="-504805" y="10"/>
            <a:ext cx="994706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77" name="Freeform: Shape 76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07D3E3-DA4D-207D-59C2-365D34AC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9" y="1057275"/>
            <a:ext cx="3633746" cy="719494"/>
          </a:xfrm>
        </p:spPr>
        <p:txBody>
          <a:bodyPr anchor="b">
            <a:normAutofit/>
          </a:bodyPr>
          <a:lstStyle/>
          <a:p>
            <a:r>
              <a:rPr lang="en-US" sz="36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E4E28-DADE-DA20-2262-16709EFE3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011249"/>
            <a:ext cx="3633747" cy="1752091"/>
          </a:xfrm>
        </p:spPr>
        <p:txBody>
          <a:bodyPr>
            <a:normAutofit/>
          </a:bodyPr>
          <a:lstStyle/>
          <a:p>
            <a:r>
              <a:rPr lang="en-US" sz="2000" dirty="0"/>
              <a:t>Dados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todos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lugares</a:t>
            </a:r>
            <a:endParaRPr lang="en-US" sz="2000" dirty="0"/>
          </a:p>
          <a:p>
            <a:r>
              <a:rPr lang="en-US" sz="2000" dirty="0"/>
              <a:t>Data-driven companies</a:t>
            </a:r>
          </a:p>
          <a:p>
            <a:r>
              <a:rPr lang="en-US" sz="2000" dirty="0"/>
              <a:t>Data Literacy</a:t>
            </a:r>
          </a:p>
          <a:p>
            <a:r>
              <a:rPr lang="en-US" sz="2000" dirty="0"/>
              <a:t>Data Analytics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BADE54-1FEE-FC57-FF2A-14B38A5C11AF}"/>
              </a:ext>
            </a:extLst>
          </p:cNvPr>
          <p:cNvSpPr txBox="1">
            <a:spLocks/>
          </p:cNvSpPr>
          <p:nvPr/>
        </p:nvSpPr>
        <p:spPr>
          <a:xfrm>
            <a:off x="8046719" y="3997820"/>
            <a:ext cx="3888104" cy="1593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/>
              <a:t>Celso Poderoso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cpoderoso@gmail.com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@cpoderoso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800" dirty="0"/>
              <a:t>www.linkedin.com/in/cpoderoso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7362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 planeta terra cercado por muitos infográficos e dados sobre o fundo do  espaço sideral | Foto Premium">
            <a:extLst>
              <a:ext uri="{FF2B5EF4-FFF2-40B4-BE49-F238E27FC236}">
                <a16:creationId xmlns:a16="http://schemas.microsoft.com/office/drawing/2014/main" id="{48BB6649-2D5B-5ED7-0449-0271BD7FCD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5C463-71DF-A887-8C89-6DBA8CA42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mundo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cercado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por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dados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208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FAA3D93-541C-FB7A-4F74-F2BE7C8B9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" r="-3" b="-3"/>
          <a:stretch/>
        </p:blipFill>
        <p:spPr bwMode="auto">
          <a:xfrm>
            <a:off x="3921385" y="171717"/>
            <a:ext cx="3480862" cy="5978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ata Never Sleeps 7">
            <a:extLst>
              <a:ext uri="{FF2B5EF4-FFF2-40B4-BE49-F238E27FC236}">
                <a16:creationId xmlns:a16="http://schemas.microsoft.com/office/drawing/2014/main" id="{51CEE4E2-4366-8B88-3290-E1516B76A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10"/>
          <a:stretch/>
        </p:blipFill>
        <p:spPr bwMode="auto">
          <a:xfrm>
            <a:off x="357361" y="171717"/>
            <a:ext cx="2844915" cy="484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nfográfico o que acontece na internet a cada minuto">
            <a:extLst>
              <a:ext uri="{FF2B5EF4-FFF2-40B4-BE49-F238E27FC236}">
                <a16:creationId xmlns:a16="http://schemas.microsoft.com/office/drawing/2014/main" id="{72192252-23BB-4B75-F30E-7D27E6872C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 r="3" b="3"/>
          <a:stretch/>
        </p:blipFill>
        <p:spPr bwMode="auto">
          <a:xfrm>
            <a:off x="8121356" y="171717"/>
            <a:ext cx="3799007" cy="651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130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ow to be a champion of data-driven decision-making - The Business Journals">
            <a:extLst>
              <a:ext uri="{FF2B5EF4-FFF2-40B4-BE49-F238E27FC236}">
                <a16:creationId xmlns:a16="http://schemas.microsoft.com/office/drawing/2014/main" id="{ABBCB0ED-D64B-30BF-9146-633BE9BD95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ED837-CB28-07D3-29A3-A4B37912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Data-driven Decision Making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448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5 Ways To Improve Data Literacy in Your Organization">
            <a:extLst>
              <a:ext uri="{FF2B5EF4-FFF2-40B4-BE49-F238E27FC236}">
                <a16:creationId xmlns:a16="http://schemas.microsoft.com/office/drawing/2014/main" id="{D0AF050D-27BB-9AAD-5303-793775E088F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EA6E9-C403-55C2-99A9-038A5F1B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Data Literacy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656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122" name="Picture 2" descr="A Brief History of Data Literacy - DATAVERSITY">
            <a:extLst>
              <a:ext uri="{FF2B5EF4-FFF2-40B4-BE49-F238E27FC236}">
                <a16:creationId xmlns:a16="http://schemas.microsoft.com/office/drawing/2014/main" id="{8D0001C3-604F-37FE-319B-6E91BDA6FA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6" r="1" b="1"/>
          <a:stretch/>
        </p:blipFill>
        <p:spPr bwMode="auto">
          <a:xfrm>
            <a:off x="84845" y="1045596"/>
            <a:ext cx="7712122" cy="531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5132" name="Freeform: Shape 138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AC23A-31F5-E9F7-A423-B864B7CE3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/>
          </a:bodyPr>
          <a:lstStyle/>
          <a:p>
            <a:r>
              <a:rPr lang="pt-BR" sz="3600"/>
              <a:t>Data Analytics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80740-40EF-C5EA-A29D-6E7A4833B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>
            <a:normAutofit/>
          </a:bodyPr>
          <a:lstStyle/>
          <a:p>
            <a:r>
              <a:rPr lang="pt-BR" sz="2000" dirty="0" err="1"/>
              <a:t>Descriptive</a:t>
            </a:r>
            <a:r>
              <a:rPr lang="pt-BR" sz="2000" dirty="0"/>
              <a:t> (</a:t>
            </a:r>
            <a:r>
              <a:rPr lang="pt-BR" sz="2000" i="1" dirty="0" err="1"/>
              <a:t>what</a:t>
            </a:r>
            <a:r>
              <a:rPr lang="pt-BR" sz="2000" i="1" dirty="0"/>
              <a:t> </a:t>
            </a:r>
            <a:r>
              <a:rPr lang="pt-BR" sz="2000" i="1" dirty="0" err="1"/>
              <a:t>happened</a:t>
            </a:r>
            <a:r>
              <a:rPr lang="pt-BR" sz="2000" dirty="0"/>
              <a:t>)</a:t>
            </a:r>
          </a:p>
          <a:p>
            <a:r>
              <a:rPr lang="pt-BR" sz="2000" dirty="0" err="1"/>
              <a:t>Diagnostic</a:t>
            </a:r>
            <a:r>
              <a:rPr lang="pt-BR" sz="2000" dirty="0"/>
              <a:t> (</a:t>
            </a:r>
            <a:r>
              <a:rPr lang="pt-BR" sz="2000" i="1" dirty="0" err="1"/>
              <a:t>why</a:t>
            </a:r>
            <a:r>
              <a:rPr lang="pt-BR" sz="2000" i="1" dirty="0"/>
              <a:t> </a:t>
            </a:r>
            <a:r>
              <a:rPr lang="pt-BR" sz="2000" i="1" dirty="0" err="1"/>
              <a:t>happened</a:t>
            </a:r>
            <a:r>
              <a:rPr lang="pt-BR" sz="2000" dirty="0"/>
              <a:t>)</a:t>
            </a:r>
          </a:p>
          <a:p>
            <a:r>
              <a:rPr lang="pt-BR" sz="2000" dirty="0" err="1"/>
              <a:t>Predictive</a:t>
            </a:r>
            <a:r>
              <a:rPr lang="pt-BR" sz="2000" dirty="0"/>
              <a:t> (</a:t>
            </a:r>
            <a:r>
              <a:rPr lang="pt-BR" sz="2000" i="1" dirty="0" err="1"/>
              <a:t>what</a:t>
            </a:r>
            <a:r>
              <a:rPr lang="pt-BR" sz="2000" i="1" dirty="0"/>
              <a:t> </a:t>
            </a:r>
            <a:r>
              <a:rPr lang="pt-BR" sz="2000" i="1" dirty="0" err="1"/>
              <a:t>will</a:t>
            </a:r>
            <a:r>
              <a:rPr lang="pt-BR" sz="2000" i="1" dirty="0"/>
              <a:t> </a:t>
            </a:r>
            <a:r>
              <a:rPr lang="pt-BR" sz="2000" i="1" dirty="0" err="1"/>
              <a:t>happen</a:t>
            </a:r>
            <a:r>
              <a:rPr lang="pt-BR" sz="2000" dirty="0"/>
              <a:t>)</a:t>
            </a:r>
          </a:p>
          <a:p>
            <a:r>
              <a:rPr lang="pt-BR" sz="2000" dirty="0" err="1"/>
              <a:t>Prescriptive</a:t>
            </a:r>
            <a:r>
              <a:rPr lang="pt-BR" sz="2000" dirty="0"/>
              <a:t> (</a:t>
            </a:r>
            <a:r>
              <a:rPr lang="pt-BR" sz="2000" i="1" dirty="0" err="1"/>
              <a:t>how</a:t>
            </a:r>
            <a:r>
              <a:rPr lang="pt-BR" sz="2000" i="1" dirty="0"/>
              <a:t> </a:t>
            </a:r>
            <a:r>
              <a:rPr lang="pt-BR" sz="2000" i="1" dirty="0" err="1"/>
              <a:t>to</a:t>
            </a:r>
            <a:r>
              <a:rPr lang="pt-BR" sz="2000" i="1" dirty="0"/>
              <a:t> </a:t>
            </a:r>
            <a:r>
              <a:rPr lang="pt-BR" sz="2000" i="1" dirty="0" err="1"/>
              <a:t>act</a:t>
            </a:r>
            <a:r>
              <a:rPr lang="pt-BR" sz="2000" dirty="0"/>
              <a:t>)</a:t>
            </a:r>
            <a:endParaRPr lang="en-US" sz="2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B86382-A55B-3D27-48E2-F8E40548F34A}"/>
              </a:ext>
            </a:extLst>
          </p:cNvPr>
          <p:cNvCxnSpPr>
            <a:cxnSpLocks/>
          </p:cNvCxnSpPr>
          <p:nvPr/>
        </p:nvCxnSpPr>
        <p:spPr>
          <a:xfrm>
            <a:off x="8172450" y="3514725"/>
            <a:ext cx="324802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0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78DC-33F2-DF84-C9C1-11666EF2F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pt-BR" b="1"/>
              <a:t>Celso Poderoso</a:t>
            </a:r>
            <a:endParaRPr lang="en-US" b="1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A835-59E2-E750-31D9-65CBB5138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/>
              <a:t>cpoderoso@gmail.com</a:t>
            </a:r>
          </a:p>
          <a:p>
            <a:pPr marL="0" indent="0">
              <a:buNone/>
            </a:pPr>
            <a:r>
              <a:rPr lang="pt-BR" sz="1800" dirty="0"/>
              <a:t>@cpoderoso</a:t>
            </a:r>
          </a:p>
          <a:p>
            <a:pPr marL="0" indent="0">
              <a:buNone/>
            </a:pPr>
            <a:r>
              <a:rPr lang="pt-BR" sz="1800" dirty="0"/>
              <a:t>www.linkedin.com/in/cpoderoso</a:t>
            </a:r>
            <a:endParaRPr lang="en-US" sz="1800" dirty="0"/>
          </a:p>
        </p:txBody>
      </p:sp>
      <p:pic>
        <p:nvPicPr>
          <p:cNvPr id="7170" name="Picture 2" descr="Preparing for Opening-Closing Meetings – AuditAct">
            <a:extLst>
              <a:ext uri="{FF2B5EF4-FFF2-40B4-BE49-F238E27FC236}">
                <a16:creationId xmlns:a16="http://schemas.microsoft.com/office/drawing/2014/main" id="{41439695-E04B-96B1-787B-CBFADD1EE2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2" r="29218" b="-1"/>
          <a:stretch/>
        </p:blipFill>
        <p:spPr bwMode="auto"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02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191</Words>
  <Application>Microsoft Office PowerPoint</Application>
  <PresentationFormat>Widescreen</PresentationFormat>
  <Paragraphs>38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Meiryo</vt:lpstr>
      <vt:lpstr>Arial</vt:lpstr>
      <vt:lpstr>Calibri</vt:lpstr>
      <vt:lpstr>Calibri Light</vt:lpstr>
      <vt:lpstr>Office Theme</vt:lpstr>
      <vt:lpstr>Agenda</vt:lpstr>
      <vt:lpstr>O mundo cercado por dados</vt:lpstr>
      <vt:lpstr>PowerPoint Presentation</vt:lpstr>
      <vt:lpstr>Data-driven Decision Making</vt:lpstr>
      <vt:lpstr>Data Literacy</vt:lpstr>
      <vt:lpstr>Data Analytics</vt:lpstr>
      <vt:lpstr>Celso Poderoso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</dc:title>
  <dc:creator>Celso Poderoso</dc:creator>
  <cp:lastModifiedBy>Celso Poderoso</cp:lastModifiedBy>
  <cp:revision>1</cp:revision>
  <dcterms:created xsi:type="dcterms:W3CDTF">2022-05-23T14:03:33Z</dcterms:created>
  <dcterms:modified xsi:type="dcterms:W3CDTF">2022-05-23T16:13:34Z</dcterms:modified>
</cp:coreProperties>
</file>

<file path=docProps/thumbnail.jpeg>
</file>